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xmlns="" r:id="rId10" roundtripDataSignature="AMtx7mi4nykNARnraxB+ZKOnPcY7NQbQ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4E6C13-26F3-4E38-8513-FA7E74A4042F}">
  <a:tblStyle styleId="{914E6C13-26F3-4E38-8513-FA7E74A4042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EC9A31D-B668-41C9-92E8-D3CC479C6501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ETA DOTSCH" userId="3b056843-09e4-4775-a566-a3c532ba6521" providerId="ADAL" clId="{335CFD71-13FD-467E-992B-F9D2939830EB}"/>
    <pc:docChg chg="custSel modSld">
      <pc:chgData name="VIOLETA DOTSCH" userId="3b056843-09e4-4775-a566-a3c532ba6521" providerId="ADAL" clId="{335CFD71-13FD-467E-992B-F9D2939830EB}" dt="2025-09-04T09:03:32.184" v="22" actId="14100"/>
      <pc:docMkLst>
        <pc:docMk/>
      </pc:docMkLst>
      <pc:sldChg chg="modSp mod">
        <pc:chgData name="VIOLETA DOTSCH" userId="3b056843-09e4-4775-a566-a3c532ba6521" providerId="ADAL" clId="{335CFD71-13FD-467E-992B-F9D2939830EB}" dt="2025-09-04T09:03:32.184" v="22" actId="14100"/>
        <pc:sldMkLst>
          <pc:docMk/>
          <pc:sldMk cId="0" sldId="256"/>
        </pc:sldMkLst>
        <pc:spChg chg="mod">
          <ac:chgData name="VIOLETA DOTSCH" userId="3b056843-09e4-4775-a566-a3c532ba6521" providerId="ADAL" clId="{335CFD71-13FD-467E-992B-F9D2939830EB}" dt="2025-09-04T09:03:32.184" v="22" actId="14100"/>
          <ac:spMkLst>
            <pc:docMk/>
            <pc:sldMk cId="0" sldId="256"/>
            <ac:spMk id="5" creationId="{79880F70-E30D-7543-BC3A-CB58475878BD}"/>
          </ac:spMkLst>
        </pc:spChg>
        <pc:graphicFrameChg chg="modGraphic">
          <ac:chgData name="VIOLETA DOTSCH" userId="3b056843-09e4-4775-a566-a3c532ba6521" providerId="ADAL" clId="{335CFD71-13FD-467E-992B-F9D2939830EB}" dt="2025-09-04T09:03:02.628" v="1" actId="207"/>
          <ac:graphicFrameMkLst>
            <pc:docMk/>
            <pc:sldMk cId="0" sldId="256"/>
            <ac:graphicFrameMk id="86" creationId="{00000000-0000-0000-0000-000000000000}"/>
          </ac:graphicFrameMkLst>
        </pc:graphicFrameChg>
        <pc:graphicFrameChg chg="modGraphic">
          <ac:chgData name="VIOLETA DOTSCH" userId="3b056843-09e4-4775-a566-a3c532ba6521" providerId="ADAL" clId="{335CFD71-13FD-467E-992B-F9D2939830EB}" dt="2025-09-04T09:03:26.310" v="21" actId="20577"/>
          <ac:graphicFrameMkLst>
            <pc:docMk/>
            <pc:sldMk cId="0" sldId="256"/>
            <ac:graphicFrameMk id="95" creationId="{00000000-0000-0000-0000-000000000000}"/>
          </ac:graphicFrameMkLst>
        </pc:graphicFrameChg>
      </pc:sldChg>
    </pc:docChg>
  </pc:docChgLst>
  <pc:docChgLst>
    <pc:chgData name="PAOLA RECIO" userId="11ce9601-3b93-4a8f-9668-ff49e6986b14" providerId="ADAL" clId="{A4A7B8A1-E240-40E6-B48F-FDA441E3767E}"/>
    <pc:docChg chg="undo custSel modSld">
      <pc:chgData name="PAOLA RECIO" userId="11ce9601-3b93-4a8f-9668-ff49e6986b14" providerId="ADAL" clId="{A4A7B8A1-E240-40E6-B48F-FDA441E3767E}" dt="2025-05-21T13:10:52.380" v="79" actId="478"/>
      <pc:docMkLst>
        <pc:docMk/>
      </pc:docMkLst>
      <pc:sldChg chg="delSp modSp mod">
        <pc:chgData name="PAOLA RECIO" userId="11ce9601-3b93-4a8f-9668-ff49e6986b14" providerId="ADAL" clId="{A4A7B8A1-E240-40E6-B48F-FDA441E3767E}" dt="2025-05-21T13:10:52.380" v="79" actId="478"/>
        <pc:sldMkLst>
          <pc:docMk/>
          <pc:sldMk cId="0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21774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780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458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>
            <p:extLst>
              <p:ext uri="{D42A27DB-BD31-4B8C-83A1-F6EECF244321}">
                <p14:modId xmlns:p14="http://schemas.microsoft.com/office/powerpoint/2010/main" val="3464037445"/>
              </p:ext>
            </p:extLst>
          </p:nvPr>
        </p:nvGraphicFramePr>
        <p:xfrm>
          <a:off x="328705" y="395453"/>
          <a:ext cx="2199400" cy="2245868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0346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September 2025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67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2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16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17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18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19</a:t>
                      </a: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22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23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24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25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26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29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30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ES"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5" name="Google Shape;85;p1"/>
          <p:cNvGraphicFramePr/>
          <p:nvPr>
            <p:extLst>
              <p:ext uri="{D42A27DB-BD31-4B8C-83A1-F6EECF244321}">
                <p14:modId xmlns:p14="http://schemas.microsoft.com/office/powerpoint/2010/main" val="106093897"/>
              </p:ext>
            </p:extLst>
          </p:nvPr>
        </p:nvGraphicFramePr>
        <p:xfrm>
          <a:off x="2668493" y="469781"/>
          <a:ext cx="2199400" cy="2245870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35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October 2025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4</a:t>
                      </a: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6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7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8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13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15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16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17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20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21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22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23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24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27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28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31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6" name="Google Shape;86;p1"/>
          <p:cNvGraphicFramePr/>
          <p:nvPr>
            <p:extLst>
              <p:ext uri="{D42A27DB-BD31-4B8C-83A1-F6EECF244321}">
                <p14:modId xmlns:p14="http://schemas.microsoft.com/office/powerpoint/2010/main" val="3048131161"/>
              </p:ext>
            </p:extLst>
          </p:nvPr>
        </p:nvGraphicFramePr>
        <p:xfrm>
          <a:off x="5008281" y="469781"/>
          <a:ext cx="2199400" cy="2245870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35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November 2025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816201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11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12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13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14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21179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17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18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19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20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21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365039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24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25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26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27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28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15373"/>
                  </a:ext>
                </a:extLst>
              </a:tr>
            </a:tbl>
          </a:graphicData>
        </a:graphic>
      </p:graphicFrame>
      <p:graphicFrame>
        <p:nvGraphicFramePr>
          <p:cNvPr id="87" name="Google Shape;87;p1"/>
          <p:cNvGraphicFramePr/>
          <p:nvPr>
            <p:extLst>
              <p:ext uri="{D42A27DB-BD31-4B8C-83A1-F6EECF244321}">
                <p14:modId xmlns:p14="http://schemas.microsoft.com/office/powerpoint/2010/main" val="2326617981"/>
              </p:ext>
            </p:extLst>
          </p:nvPr>
        </p:nvGraphicFramePr>
        <p:xfrm>
          <a:off x="7348069" y="469781"/>
          <a:ext cx="2199400" cy="2245871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5447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December 2025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9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T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>
                          <a:solidFill>
                            <a:schemeClr val="tx1"/>
                          </a:solidFill>
                        </a:rPr>
                        <a:t>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9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3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33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22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23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24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9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31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540609"/>
                  </a:ext>
                </a:extLst>
              </a:tr>
            </a:tbl>
          </a:graphicData>
        </a:graphic>
      </p:graphicFrame>
      <p:graphicFrame>
        <p:nvGraphicFramePr>
          <p:cNvPr id="88" name="Google Shape;88;p1"/>
          <p:cNvGraphicFramePr/>
          <p:nvPr>
            <p:extLst>
              <p:ext uri="{D42A27DB-BD31-4B8C-83A1-F6EECF244321}">
                <p14:modId xmlns:p14="http://schemas.microsoft.com/office/powerpoint/2010/main" val="3023262752"/>
              </p:ext>
            </p:extLst>
          </p:nvPr>
        </p:nvGraphicFramePr>
        <p:xfrm>
          <a:off x="9687857" y="469781"/>
          <a:ext cx="2266538" cy="2245870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35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January 2026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9" name="Google Shape;89;p1"/>
          <p:cNvGraphicFramePr/>
          <p:nvPr>
            <p:extLst>
              <p:ext uri="{D42A27DB-BD31-4B8C-83A1-F6EECF244321}">
                <p14:modId xmlns:p14="http://schemas.microsoft.com/office/powerpoint/2010/main" val="1220521306"/>
              </p:ext>
            </p:extLst>
          </p:nvPr>
        </p:nvGraphicFramePr>
        <p:xfrm>
          <a:off x="328705" y="3069527"/>
          <a:ext cx="2199400" cy="2245870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35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February 2026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6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19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20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99952"/>
                  </a:ext>
                </a:extLst>
              </a:tr>
            </a:tbl>
          </a:graphicData>
        </a:graphic>
      </p:graphicFrame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2506582505"/>
              </p:ext>
            </p:extLst>
          </p:nvPr>
        </p:nvGraphicFramePr>
        <p:xfrm>
          <a:off x="2668493" y="3076251"/>
          <a:ext cx="2199400" cy="2244105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35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March 2026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58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18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4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5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6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81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9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10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11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12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13</a:t>
                      </a:r>
                      <a:endParaRPr sz="1000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15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2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18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3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31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6181"/>
                  </a:ext>
                </a:extLst>
              </a:tr>
            </a:tbl>
          </a:graphicData>
        </a:graphic>
      </p:graphicFrame>
      <p:graphicFrame>
        <p:nvGraphicFramePr>
          <p:cNvPr id="91" name="Google Shape;91;p1"/>
          <p:cNvGraphicFramePr/>
          <p:nvPr>
            <p:extLst>
              <p:ext uri="{D42A27DB-BD31-4B8C-83A1-F6EECF244321}">
                <p14:modId xmlns:p14="http://schemas.microsoft.com/office/powerpoint/2010/main" val="2260786244"/>
              </p:ext>
            </p:extLst>
          </p:nvPr>
        </p:nvGraphicFramePr>
        <p:xfrm>
          <a:off x="5008281" y="3076251"/>
          <a:ext cx="2199400" cy="2245870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35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April 2026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5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750574169"/>
              </p:ext>
            </p:extLst>
          </p:nvPr>
        </p:nvGraphicFramePr>
        <p:xfrm>
          <a:off x="7348069" y="3076251"/>
          <a:ext cx="2199400" cy="2245870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35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May 2026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9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bg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16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17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23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24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30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/>
                        <a:t>31</a:t>
                      </a:r>
                      <a:endParaRPr sz="1000" dirty="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3" name="Google Shape;93;p1"/>
          <p:cNvGraphicFramePr/>
          <p:nvPr>
            <p:extLst>
              <p:ext uri="{D42A27DB-BD31-4B8C-83A1-F6EECF244321}">
                <p14:modId xmlns:p14="http://schemas.microsoft.com/office/powerpoint/2010/main" val="2822068397"/>
              </p:ext>
            </p:extLst>
          </p:nvPr>
        </p:nvGraphicFramePr>
        <p:xfrm>
          <a:off x="9687857" y="3076251"/>
          <a:ext cx="2199400" cy="2239145"/>
        </p:xfrm>
        <a:graphic>
          <a:graphicData uri="http://schemas.openxmlformats.org/drawingml/2006/table">
            <a:tbl>
              <a:tblPr firstRow="1" bandRow="1">
                <a:noFill/>
                <a:tableStyleId>{914E6C13-26F3-4E38-8513-FA7E74A4042F}</a:tableStyleId>
              </a:tblPr>
              <a:tblGrid>
                <a:gridCol w="31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4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9500">
                <a:tc gridSpan="7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/>
                        <a:t>June 2026</a:t>
                      </a:r>
                      <a:endParaRPr sz="1800" dirty="0"/>
                    </a:p>
                  </a:txBody>
                  <a:tcPr marL="91450" marR="91450" marT="45725" marB="45725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7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F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4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S</a:t>
                      </a:r>
                      <a:endParaRPr sz="1800"/>
                    </a:p>
                  </a:txBody>
                  <a:tcPr marL="91450" marR="91450" marT="45725" marB="45725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33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33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3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3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22</a:t>
                      </a: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23</a:t>
                      </a: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24</a:t>
                      </a: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25</a:t>
                      </a: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26</a:t>
                      </a: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62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29</a:t>
                      </a: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30</a:t>
                      </a: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4" name="Google Shape;94;p1"/>
          <p:cNvSpPr txBox="1"/>
          <p:nvPr/>
        </p:nvSpPr>
        <p:spPr>
          <a:xfrm>
            <a:off x="3313044" y="37750"/>
            <a:ext cx="556591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sng" strike="noStrike" cap="none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Dallington School’s Academic Calendar 2025 - 2026</a:t>
            </a:r>
            <a:endParaRPr sz="1800" b="1" i="0" u="sng" strike="noStrike" cap="none" dirty="0">
              <a:solidFill>
                <a:srgbClr val="8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5" name="Google Shape;95;p1"/>
          <p:cNvGraphicFramePr/>
          <p:nvPr>
            <p:extLst>
              <p:ext uri="{D42A27DB-BD31-4B8C-83A1-F6EECF244321}">
                <p14:modId xmlns:p14="http://schemas.microsoft.com/office/powerpoint/2010/main" val="4095958683"/>
              </p:ext>
            </p:extLst>
          </p:nvPr>
        </p:nvGraphicFramePr>
        <p:xfrm>
          <a:off x="328705" y="5426682"/>
          <a:ext cx="2199400" cy="1415845"/>
        </p:xfrm>
        <a:graphic>
          <a:graphicData uri="http://schemas.openxmlformats.org/drawingml/2006/table">
            <a:tbl>
              <a:tblPr firstRow="1" bandRow="1">
                <a:noFill/>
                <a:tableStyleId>{CEC9A31D-B668-41C9-92E8-D3CC479C6501}</a:tableStyleId>
              </a:tblPr>
              <a:tblGrid>
                <a:gridCol w="280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/>
                        <a:t>2/9 – Soft landing PN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/>
                        <a:t>4/9 – Primer día </a:t>
                      </a:r>
                      <a:r>
                        <a:rPr lang="en-US" sz="900" dirty="0" err="1"/>
                        <a:t>Infantil</a:t>
                      </a:r>
                      <a:r>
                        <a:rPr lang="en-US" sz="900" dirty="0"/>
                        <a:t> y Primaria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/>
                        <a:t>8/9 – Primer día </a:t>
                      </a:r>
                      <a:r>
                        <a:rPr lang="en-US" sz="900" dirty="0" err="1"/>
                        <a:t>Secundaria</a:t>
                      </a:r>
                      <a:endParaRPr lang="en-US"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solidFill>
                          <a:srgbClr val="FFCF37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13/10 – No lectivo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31/10 al 3/11 –  </a:t>
                      </a:r>
                      <a:r>
                        <a:rPr lang="es-ES" sz="900" dirty="0" err="1"/>
                        <a:t>Half</a:t>
                      </a:r>
                      <a:r>
                        <a:rPr lang="es-ES" sz="900" dirty="0"/>
                        <a:t> </a:t>
                      </a:r>
                      <a:r>
                        <a:rPr lang="es-ES" sz="900" dirty="0" err="1"/>
                        <a:t>term</a:t>
                      </a:r>
                      <a:endParaRPr lang="es-ES" sz="9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10/11 – No lectivo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8/12 – No lectivo</a:t>
                      </a:r>
                      <a:endParaRPr sz="900" dirty="0"/>
                    </a:p>
                  </a:txBody>
                  <a:tcPr marL="91450" marR="91450" marT="45725" marB="45725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44175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solidFill>
                          <a:srgbClr val="FFCF37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19/12 – Último día </a:t>
                      </a:r>
                      <a:r>
                        <a:rPr lang="es-ES" sz="900" dirty="0" err="1"/>
                        <a:t>Term</a:t>
                      </a:r>
                      <a:r>
                        <a:rPr lang="es-ES" sz="900" dirty="0"/>
                        <a:t> 1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26618" y="5681981"/>
            <a:ext cx="815625" cy="104474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79880F70-E30D-7543-BC3A-CB58475878BD}"/>
              </a:ext>
            </a:extLst>
          </p:cNvPr>
          <p:cNvSpPr/>
          <p:nvPr/>
        </p:nvSpPr>
        <p:spPr>
          <a:xfrm>
            <a:off x="328705" y="5943600"/>
            <a:ext cx="264682" cy="638269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7" name="Google Shape;95;p1">
            <a:extLst>
              <a:ext uri="{FF2B5EF4-FFF2-40B4-BE49-F238E27FC236}">
                <a16:creationId xmlns:a16="http://schemas.microsoft.com/office/drawing/2014/main" id="{B52BB37D-979A-E2EB-6502-83BE146D2B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015360"/>
              </p:ext>
            </p:extLst>
          </p:nvPr>
        </p:nvGraphicFramePr>
        <p:xfrm>
          <a:off x="5148669" y="5583693"/>
          <a:ext cx="2199400" cy="911420"/>
        </p:xfrm>
        <a:graphic>
          <a:graphicData uri="http://schemas.openxmlformats.org/drawingml/2006/table">
            <a:tbl>
              <a:tblPr firstRow="1" bandRow="1">
                <a:noFill/>
                <a:tableStyleId>{CEC9A31D-B668-41C9-92E8-D3CC479C6501}</a:tableStyleId>
              </a:tblPr>
              <a:tblGrid>
                <a:gridCol w="280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/>
                        <a:t>7/4 – Primer día Term 3 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solidFill>
                          <a:srgbClr val="FFCF37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1/5 – No lectivo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15/5 – No lectivo</a:t>
                      </a:r>
                    </a:p>
                  </a:txBody>
                  <a:tcPr marL="91450" marR="91450" marT="45725" marB="45725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44175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solidFill>
                          <a:srgbClr val="FFCF37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19/6 – Último día 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F1246F71-4FF3-C815-590F-CFA01F6A9C85}"/>
              </a:ext>
            </a:extLst>
          </p:cNvPr>
          <p:cNvSpPr/>
          <p:nvPr/>
        </p:nvSpPr>
        <p:spPr>
          <a:xfrm>
            <a:off x="5148669" y="5871333"/>
            <a:ext cx="264682" cy="325038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80000" rtlCol="0" anchor="ctr"/>
          <a:lstStyle/>
          <a:p>
            <a:pPr algn="ctr"/>
            <a:endParaRPr lang="es-ES"/>
          </a:p>
        </p:txBody>
      </p:sp>
      <p:graphicFrame>
        <p:nvGraphicFramePr>
          <p:cNvPr id="9" name="Google Shape;95;p1">
            <a:extLst>
              <a:ext uri="{FF2B5EF4-FFF2-40B4-BE49-F238E27FC236}">
                <a16:creationId xmlns:a16="http://schemas.microsoft.com/office/drawing/2014/main" id="{09E6D549-EF20-4B3C-3B2D-BB31628872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5502088"/>
              </p:ext>
            </p:extLst>
          </p:nvPr>
        </p:nvGraphicFramePr>
        <p:xfrm>
          <a:off x="2679376" y="5492508"/>
          <a:ext cx="2199400" cy="911420"/>
        </p:xfrm>
        <a:graphic>
          <a:graphicData uri="http://schemas.openxmlformats.org/drawingml/2006/table">
            <a:tbl>
              <a:tblPr firstRow="1" bandRow="1">
                <a:noFill/>
                <a:tableStyleId>{CEC9A31D-B668-41C9-92E8-D3CC479C6501}</a:tableStyleId>
              </a:tblPr>
              <a:tblGrid>
                <a:gridCol w="280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/>
                    </a:p>
                  </a:txBody>
                  <a:tcPr marL="91450" marR="91450" marT="45725" marB="457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dirty="0"/>
                        <a:t>8/1 – Primer día Term 2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dirty="0">
                        <a:solidFill>
                          <a:srgbClr val="FFCF37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14/2 al 22/2 – </a:t>
                      </a:r>
                      <a:r>
                        <a:rPr lang="es-ES" sz="900" dirty="0" err="1"/>
                        <a:t>Half</a:t>
                      </a:r>
                      <a:r>
                        <a:rPr lang="es-ES" sz="900" dirty="0"/>
                        <a:t> </a:t>
                      </a:r>
                      <a:r>
                        <a:rPr lang="es-ES" sz="900" dirty="0" err="1"/>
                        <a:t>Term</a:t>
                      </a:r>
                      <a:endParaRPr lang="es-ES" sz="9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28/3 al 6/4 – Semana Santa</a:t>
                      </a:r>
                    </a:p>
                  </a:txBody>
                  <a:tcPr marL="91450" marR="91450" marT="45725" marB="45725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44175"/>
                  </a:ext>
                </a:extLst>
              </a:tr>
              <a:tr h="27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>
                        <a:solidFill>
                          <a:srgbClr val="FFCF37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900" dirty="0"/>
                        <a:t>27/03 – Último día </a:t>
                      </a:r>
                      <a:r>
                        <a:rPr lang="es-ES" sz="900" dirty="0" err="1"/>
                        <a:t>Term</a:t>
                      </a:r>
                      <a:r>
                        <a:rPr lang="es-ES" sz="900" dirty="0"/>
                        <a:t> 2</a:t>
                      </a:r>
                      <a:endParaRPr sz="9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22C42093-0E5A-70D6-CDFC-BC96B49FDFD3}"/>
              </a:ext>
            </a:extLst>
          </p:cNvPr>
          <p:cNvSpPr/>
          <p:nvPr/>
        </p:nvSpPr>
        <p:spPr>
          <a:xfrm>
            <a:off x="2679376" y="5768051"/>
            <a:ext cx="264682" cy="341153"/>
          </a:xfrm>
          <a:prstGeom prst="rect">
            <a:avLst/>
          </a:prstGeom>
          <a:solidFill>
            <a:srgbClr val="8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CC771E18-5E5A-3004-7E5D-62986B739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640868"/>
              </p:ext>
            </p:extLst>
          </p:nvPr>
        </p:nvGraphicFramePr>
        <p:xfrm>
          <a:off x="7887855" y="5880604"/>
          <a:ext cx="2106930" cy="228600"/>
        </p:xfrm>
        <a:graphic>
          <a:graphicData uri="http://schemas.openxmlformats.org/drawingml/2006/table">
            <a:tbl>
              <a:tblPr firstRow="1" bandRow="1">
                <a:tableStyleId>{914E6C13-26F3-4E38-8513-FA7E74A4042F}</a:tableStyleId>
              </a:tblPr>
              <a:tblGrid>
                <a:gridCol w="786130">
                  <a:extLst>
                    <a:ext uri="{9D8B030D-6E8A-4147-A177-3AD203B41FA5}">
                      <a16:colId xmlns:a16="http://schemas.microsoft.com/office/drawing/2014/main" val="62879697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3815760382"/>
                    </a:ext>
                  </a:extLst>
                </a:gridCol>
              </a:tblGrid>
              <a:tr h="215396">
                <a:tc>
                  <a:txBody>
                    <a:bodyPr/>
                    <a:lstStyle/>
                    <a:p>
                      <a:r>
                        <a:rPr lang="es-ES" sz="900" dirty="0"/>
                        <a:t>22/6 al 10/7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900" dirty="0">
                          <a:solidFill>
                            <a:schemeClr val="tx1"/>
                          </a:solidFill>
                        </a:rPr>
                        <a:t>Summer School 2026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7696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363aa2-8c52-4fe8-b0e3-6c8c3986b167">
      <Terms xmlns="http://schemas.microsoft.com/office/infopath/2007/PartnerControls"/>
    </lcf76f155ced4ddcb4097134ff3c332f>
    <TaxCatchAll xmlns="936aa33c-7957-454a-95ef-f5e7e956f4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5DA5A0A913E804489EEFDB02AE75E56" ma:contentTypeVersion="18" ma:contentTypeDescription="Crear nuevo documento." ma:contentTypeScope="" ma:versionID="aeb0f4faea96a183012aefe57d38f7b8">
  <xsd:schema xmlns:xsd="http://www.w3.org/2001/XMLSchema" xmlns:xs="http://www.w3.org/2001/XMLSchema" xmlns:p="http://schemas.microsoft.com/office/2006/metadata/properties" xmlns:ns2="21363aa2-8c52-4fe8-b0e3-6c8c3986b167" xmlns:ns3="936aa33c-7957-454a-95ef-f5e7e956f4ff" targetNamespace="http://schemas.microsoft.com/office/2006/metadata/properties" ma:root="true" ma:fieldsID="198d173311eed98860abb8b340b4412f" ns2:_="" ns3:_="">
    <xsd:import namespace="21363aa2-8c52-4fe8-b0e3-6c8c3986b167"/>
    <xsd:import namespace="936aa33c-7957-454a-95ef-f5e7e956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63aa2-8c52-4fe8-b0e3-6c8c3986b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de3d2f98-ba35-49d3-927c-51e47cb647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a33c-7957-454a-95ef-f5e7e956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3203649-6de7-45eb-8511-d08294baad3b}" ma:internalName="TaxCatchAll" ma:showField="CatchAllData" ma:web="936aa33c-7957-454a-95ef-f5e7e956f4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E8CF96-69F0-409D-AB2C-F06CF88730A7}">
  <ds:schemaRefs>
    <ds:schemaRef ds:uri="1420f888-16f7-4ff4-8cac-745797a129c4"/>
    <ds:schemaRef ds:uri="21363aa2-8c52-4fe8-b0e3-6c8c3986b167"/>
    <ds:schemaRef ds:uri="436fc05a-3518-45f8-8028-0174f9bed8f1"/>
    <ds:schemaRef ds:uri="936aa33c-7957-454a-95ef-f5e7e956f4f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EE017FD-5C9E-4FD1-BAD3-54F360A057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363aa2-8c52-4fe8-b0e3-6c8c3986b167"/>
    <ds:schemaRef ds:uri="936aa33c-7957-454a-95ef-f5e7e956f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C10805-F722-49A2-9FE9-22EB144D6C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489</Words>
  <Application>Microsoft Office PowerPoint</Application>
  <PresentationFormat>Panorámica</PresentationFormat>
  <Paragraphs>402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PROFESORES GENERICO</dc:creator>
  <cp:lastModifiedBy>VIOLETA DOTSCH</cp:lastModifiedBy>
  <cp:revision>5</cp:revision>
  <dcterms:created xsi:type="dcterms:W3CDTF">2019-06-26T13:11:12Z</dcterms:created>
  <dcterms:modified xsi:type="dcterms:W3CDTF">2025-09-04T09:03:35Z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0x01010075DA5A0A913E804489EEFDB02AE75E56</vt:lpwstr>
  </property>
  <property fmtid="{D5CDD505-2E9C-101B-9397-08002B2CF9AE}" pid="3" name="MediaServiceImageTags">
    <vt:lpwstr/>
  </property>
</Properties>
</file>